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5" autoAdjust="0"/>
    <p:restoredTop sz="94660"/>
  </p:normalViewPr>
  <p:slideViewPr>
    <p:cSldViewPr snapToGrid="0">
      <p:cViewPr>
        <p:scale>
          <a:sx n="50" d="100"/>
          <a:sy n="50" d="100"/>
        </p:scale>
        <p:origin x="2718" y="1524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23/5/2022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jpe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hyperlink" Target="https://pixabay.com/illustrations/eye-icon-symbol-look-vision-see-1915454/" TargetMode="External"/><Relationship Id="rId24" Type="http://schemas.openxmlformats.org/officeDocument/2006/relationships/image" Target="../media/image20.png"/><Relationship Id="rId5" Type="http://schemas.openxmlformats.org/officeDocument/2006/relationships/image" Target="../media/image4.jpe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hyperlink" Target="https://www.freepngimg.com/png/64835-logo-computer-gmail-email-icons-free-png-hq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2.jpeg"/><Relationship Id="rId22" Type="http://schemas.openxmlformats.org/officeDocument/2006/relationships/hyperlink" Target="https://www.freepngimg.com/png/62663-vector-map-google-center-icons-maps-compute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hyperlink" Target="https://pixabay.com/illustrations/eye-icon-symbol-look-vision-see-1915454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www.freepngimg.com/png/62663-vector-map-google-center-icons-maps-computer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hyperlink" Target="https://www.freepngimg.com/png/64835-logo-computer-gmail-email-icons-free-png-h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reepngimg.com/png/62663-vector-map-google-center-icons-maps-computer" TargetMode="External"/><Relationship Id="rId18" Type="http://schemas.openxmlformats.org/officeDocument/2006/relationships/image" Target="../media/image22.jpeg"/><Relationship Id="rId3" Type="http://schemas.openxmlformats.org/officeDocument/2006/relationships/image" Target="../media/image2.png"/><Relationship Id="rId21" Type="http://schemas.openxmlformats.org/officeDocument/2006/relationships/image" Target="../media/image25.jpe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hyperlink" Target="https://pixabay.com/illustrations/eye-icon-symbol-look-vision-see-1915454/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9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5" Type="http://schemas.openxmlformats.org/officeDocument/2006/relationships/image" Target="../media/image11.jpeg"/><Relationship Id="rId23" Type="http://schemas.openxmlformats.org/officeDocument/2006/relationships/hyperlink" Target="https://elimin.ar/eliminar-cuenta-de-mercadopago/" TargetMode="External"/><Relationship Id="rId10" Type="http://schemas.openxmlformats.org/officeDocument/2006/relationships/hyperlink" Target="https://www.freepngimg.com/png/64835-logo-computer-gmail-email-icons-free-png-hq" TargetMode="External"/><Relationship Id="rId19" Type="http://schemas.openxmlformats.org/officeDocument/2006/relationships/image" Target="../media/image23.jpeg"/><Relationship Id="rId4" Type="http://schemas.openxmlformats.org/officeDocument/2006/relationships/image" Target="../media/image7.jpeg"/><Relationship Id="rId9" Type="http://schemas.openxmlformats.org/officeDocument/2006/relationships/image" Target="../media/image16.png"/><Relationship Id="rId14" Type="http://schemas.openxmlformats.org/officeDocument/2006/relationships/image" Target="../media/image10.jpeg"/><Relationship Id="rId22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4775332"/>
            <a:ext cx="6858001" cy="17028011"/>
            <a:chOff x="-1" y="3156"/>
            <a:chExt cx="6858001" cy="1500744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500743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5007433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-4571492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-3448154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schemeClr val="bg1">
                      <a:lumMod val="95000"/>
                    </a:scheme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78" name="CARACTERISTICAS"/>
          <p:cNvGrpSpPr/>
          <p:nvPr/>
        </p:nvGrpSpPr>
        <p:grpSpPr>
          <a:xfrm>
            <a:off x="59217" y="2866888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55" name="logo"/>
          <p:cNvGrpSpPr/>
          <p:nvPr/>
        </p:nvGrpSpPr>
        <p:grpSpPr>
          <a:xfrm>
            <a:off x="156759" y="-4487809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MAS-VENDIDO">
            <a:extLst>
              <a:ext uri="{FF2B5EF4-FFF2-40B4-BE49-F238E27FC236}">
                <a16:creationId xmlns:a16="http://schemas.microsoft.com/office/drawing/2014/main" id="{9DE1AB43-066D-4EAA-BFFE-024A407499A9}"/>
              </a:ext>
            </a:extLst>
          </p:cNvPr>
          <p:cNvGrpSpPr/>
          <p:nvPr/>
        </p:nvGrpSpPr>
        <p:grpSpPr>
          <a:xfrm>
            <a:off x="66306" y="-749937"/>
            <a:ext cx="6696339" cy="3543628"/>
            <a:chOff x="66306" y="4028550"/>
            <a:chExt cx="6696339" cy="3543628"/>
          </a:xfrm>
        </p:grpSpPr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A2B14AFC-B123-4E7D-AB60-F7814516C676}"/>
                </a:ext>
              </a:extLst>
            </p:cNvPr>
            <p:cNvSpPr/>
            <p:nvPr/>
          </p:nvSpPr>
          <p:spPr>
            <a:xfrm>
              <a:off x="71069" y="4028550"/>
              <a:ext cx="6686550" cy="354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029" name="card">
              <a:extLst>
                <a:ext uri="{FF2B5EF4-FFF2-40B4-BE49-F238E27FC236}">
                  <a16:creationId xmlns:a16="http://schemas.microsoft.com/office/drawing/2014/main" id="{66AFAE2C-B36F-42AA-84F1-FAE1D750A411}"/>
                </a:ext>
              </a:extLst>
            </p:cNvPr>
            <p:cNvGrpSpPr/>
            <p:nvPr/>
          </p:nvGrpSpPr>
          <p:grpSpPr>
            <a:xfrm>
              <a:off x="164989" y="4970694"/>
              <a:ext cx="1526394" cy="2272624"/>
              <a:chOff x="203393" y="4593549"/>
              <a:chExt cx="1526394" cy="2272624"/>
            </a:xfrm>
          </p:grpSpPr>
          <p:sp>
            <p:nvSpPr>
              <p:cNvPr id="1024" name="Rectángulo: esquinas redondeadas 1023">
                <a:extLst>
                  <a:ext uri="{FF2B5EF4-FFF2-40B4-BE49-F238E27FC236}">
                    <a16:creationId xmlns:a16="http://schemas.microsoft.com/office/drawing/2014/main" id="{11E10588-9E90-4645-8143-89F39D519957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38" name="CuadroTexto 137">
                <a:extLst>
                  <a:ext uri="{FF2B5EF4-FFF2-40B4-BE49-F238E27FC236}">
                    <a16:creationId xmlns:a16="http://schemas.microsoft.com/office/drawing/2014/main" id="{2EB6A345-D05C-4867-BA08-9DC313A4848B}"/>
                  </a:ext>
                </a:extLst>
              </p:cNvPr>
              <p:cNvSpPr txBox="1"/>
              <p:nvPr/>
            </p:nvSpPr>
            <p:spPr>
              <a:xfrm>
                <a:off x="594556" y="5774659"/>
                <a:ext cx="7393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Botiquines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9" name="Rectángulo: esquinas superiores redondeadas 138">
                <a:extLst>
                  <a:ext uri="{FF2B5EF4-FFF2-40B4-BE49-F238E27FC236}">
                    <a16:creationId xmlns:a16="http://schemas.microsoft.com/office/drawing/2014/main" id="{C156ADBF-63CC-48F6-B539-CDD6EB2A67C9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890" t="-78950" r="-16722" b="-5918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id="{8FF05F36-CCAE-4712-87D1-C620965C71C7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028" name="button">
                <a:extLst>
                  <a:ext uri="{FF2B5EF4-FFF2-40B4-BE49-F238E27FC236}">
                    <a16:creationId xmlns:a16="http://schemas.microsoft.com/office/drawing/2014/main" id="{74BFEBFD-3D8A-4049-9219-7BBE77D98335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41" name="Rectángulo: esquinas redondeadas 140">
                  <a:extLst>
                    <a:ext uri="{FF2B5EF4-FFF2-40B4-BE49-F238E27FC236}">
                      <a16:creationId xmlns:a16="http://schemas.microsoft.com/office/drawing/2014/main" id="{BA9D9E1D-9B47-48BD-BDE2-CE9DC168A914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42" name="CuadroTexto 141">
                  <a:extLst>
                    <a:ext uri="{FF2B5EF4-FFF2-40B4-BE49-F238E27FC236}">
                      <a16:creationId xmlns:a16="http://schemas.microsoft.com/office/drawing/2014/main" id="{8E88C500-9970-4AB0-828C-44D65F0AF6AB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026" name="Imagen 1025">
                  <a:extLst>
                    <a:ext uri="{FF2B5EF4-FFF2-40B4-BE49-F238E27FC236}">
                      <a16:creationId xmlns:a16="http://schemas.microsoft.com/office/drawing/2014/main" id="{6197F36B-4C4B-4E47-A8AB-05599BD81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id="{E605E5F5-456F-49F4-8742-89883DA28736}"/>
                </a:ext>
              </a:extLst>
            </p:cNvPr>
            <p:cNvSpPr/>
            <p:nvPr/>
          </p:nvSpPr>
          <p:spPr>
            <a:xfrm>
              <a:off x="71068" y="4032094"/>
              <a:ext cx="6686551" cy="3497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4" name="Titulo">
              <a:extLst>
                <a:ext uri="{FF2B5EF4-FFF2-40B4-BE49-F238E27FC236}">
                  <a16:creationId xmlns:a16="http://schemas.microsoft.com/office/drawing/2014/main" id="{A0B3A2D6-9976-456B-8260-62FB589DF6C3}"/>
                </a:ext>
              </a:extLst>
            </p:cNvPr>
            <p:cNvSpPr txBox="1"/>
            <p:nvPr/>
          </p:nvSpPr>
          <p:spPr>
            <a:xfrm>
              <a:off x="2521304" y="4038375"/>
              <a:ext cx="1819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chemeClr val="accent2">
                      <a:lumMod val="50000"/>
                    </a:schemeClr>
                  </a:solidFill>
                </a:rPr>
                <a:t>Producto mas vendido</a:t>
              </a:r>
            </a:p>
          </p:txBody>
        </p: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2D139BAC-ADC2-4C29-A509-1983E15D4E66}"/>
                </a:ext>
              </a:extLst>
            </p:cNvPr>
            <p:cNvCxnSpPr/>
            <p:nvPr/>
          </p:nvCxnSpPr>
          <p:spPr>
            <a:xfrm>
              <a:off x="66306" y="4378494"/>
              <a:ext cx="669633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card">
              <a:extLst>
                <a:ext uri="{FF2B5EF4-FFF2-40B4-BE49-F238E27FC236}">
                  <a16:creationId xmlns:a16="http://schemas.microsoft.com/office/drawing/2014/main" id="{37E5275A-FEE3-48EF-A7C0-B5764B1C0F32}"/>
                </a:ext>
              </a:extLst>
            </p:cNvPr>
            <p:cNvGrpSpPr/>
            <p:nvPr/>
          </p:nvGrpSpPr>
          <p:grpSpPr>
            <a:xfrm>
              <a:off x="1820832" y="4970694"/>
              <a:ext cx="1526394" cy="2272624"/>
              <a:chOff x="203393" y="4593549"/>
              <a:chExt cx="1526394" cy="227262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CEF7D542-0C0E-4213-B85D-DB2A011C5D05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EF1D722E-CB8E-4468-A2AC-A41FE5DEB6D8}"/>
                  </a:ext>
                </a:extLst>
              </p:cNvPr>
              <p:cNvSpPr txBox="1"/>
              <p:nvPr/>
            </p:nvSpPr>
            <p:spPr>
              <a:xfrm>
                <a:off x="629020" y="5774659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Ventanas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Rectángulo: esquinas superiores redondeadas 155">
                <a:extLst>
                  <a:ext uri="{FF2B5EF4-FFF2-40B4-BE49-F238E27FC236}">
                    <a16:creationId xmlns:a16="http://schemas.microsoft.com/office/drawing/2014/main" id="{DF5C3F99-F99C-4626-8EA2-6C72A5C4E9EB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7" name="CuadroTexto 156">
                <a:extLst>
                  <a:ext uri="{FF2B5EF4-FFF2-40B4-BE49-F238E27FC236}">
                    <a16:creationId xmlns:a16="http://schemas.microsoft.com/office/drawing/2014/main" id="{128CA96D-AD59-4BDB-82BD-BB5D7502966E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58" name="button">
                <a:extLst>
                  <a:ext uri="{FF2B5EF4-FFF2-40B4-BE49-F238E27FC236}">
                    <a16:creationId xmlns:a16="http://schemas.microsoft.com/office/drawing/2014/main" id="{B4D38793-16E7-4C9B-9F0B-4644FC925352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59" name="Rectángulo: esquinas redondeadas 158">
                  <a:extLst>
                    <a:ext uri="{FF2B5EF4-FFF2-40B4-BE49-F238E27FC236}">
                      <a16:creationId xmlns:a16="http://schemas.microsoft.com/office/drawing/2014/main" id="{829D3809-2894-4A85-BFE9-809BA2A5EB48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60" name="CuadroTexto 159">
                  <a:extLst>
                    <a:ext uri="{FF2B5EF4-FFF2-40B4-BE49-F238E27FC236}">
                      <a16:creationId xmlns:a16="http://schemas.microsoft.com/office/drawing/2014/main" id="{5B9147F5-642D-497B-B73A-BD3974B77753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61" name="Imagen 160">
                  <a:extLst>
                    <a:ext uri="{FF2B5EF4-FFF2-40B4-BE49-F238E27FC236}">
                      <a16:creationId xmlns:a16="http://schemas.microsoft.com/office/drawing/2014/main" id="{58DB0195-A03D-4795-9118-8B44D1FB8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2" name="card">
              <a:extLst>
                <a:ext uri="{FF2B5EF4-FFF2-40B4-BE49-F238E27FC236}">
                  <a16:creationId xmlns:a16="http://schemas.microsoft.com/office/drawing/2014/main" id="{DFC91AC9-B6DD-438C-A3CD-8844906A48DD}"/>
                </a:ext>
              </a:extLst>
            </p:cNvPr>
            <p:cNvGrpSpPr/>
            <p:nvPr/>
          </p:nvGrpSpPr>
          <p:grpSpPr>
            <a:xfrm>
              <a:off x="3476675" y="4970694"/>
              <a:ext cx="1526394" cy="2272624"/>
              <a:chOff x="203393" y="4593549"/>
              <a:chExt cx="1526394" cy="2272624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AE435B5D-A621-4F08-B039-891CA7FF7A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id="{740D2592-714B-4B3E-8247-2CF252F15A89}"/>
                  </a:ext>
                </a:extLst>
              </p:cNvPr>
              <p:cNvSpPr txBox="1"/>
              <p:nvPr/>
            </p:nvSpPr>
            <p:spPr>
              <a:xfrm>
                <a:off x="697949" y="5774659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Cocina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Rectángulo: esquinas superiores redondeadas 164">
                <a:extLst>
                  <a:ext uri="{FF2B5EF4-FFF2-40B4-BE49-F238E27FC236}">
                    <a16:creationId xmlns:a16="http://schemas.microsoft.com/office/drawing/2014/main" id="{C53DAC67-9F5B-49D5-8017-239A6CDF0E36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3129" t="-2749" r="-3674" b="-857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id="{7817744A-EC62-4356-9E09-1F1E6543BB45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67" name="button">
                <a:extLst>
                  <a:ext uri="{FF2B5EF4-FFF2-40B4-BE49-F238E27FC236}">
                    <a16:creationId xmlns:a16="http://schemas.microsoft.com/office/drawing/2014/main" id="{7AFC0044-6F66-4364-9D98-368DE6534BEC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68" name="Rectángulo: esquinas redondeadas 167">
                  <a:extLst>
                    <a:ext uri="{FF2B5EF4-FFF2-40B4-BE49-F238E27FC236}">
                      <a16:creationId xmlns:a16="http://schemas.microsoft.com/office/drawing/2014/main" id="{C819ABCB-4188-4E11-94E7-F88C0E21B1AA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69" name="CuadroTexto 168">
                  <a:extLst>
                    <a:ext uri="{FF2B5EF4-FFF2-40B4-BE49-F238E27FC236}">
                      <a16:creationId xmlns:a16="http://schemas.microsoft.com/office/drawing/2014/main" id="{004A73FD-10B8-40FE-8E82-3F9BFC6415FD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70" name="Imagen 169">
                  <a:extLst>
                    <a:ext uri="{FF2B5EF4-FFF2-40B4-BE49-F238E27FC236}">
                      <a16:creationId xmlns:a16="http://schemas.microsoft.com/office/drawing/2014/main" id="{1ADA6C58-F727-4839-A212-C6A1C14D8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0" name="card">
              <a:extLst>
                <a:ext uri="{FF2B5EF4-FFF2-40B4-BE49-F238E27FC236}">
                  <a16:creationId xmlns:a16="http://schemas.microsoft.com/office/drawing/2014/main" id="{8606434D-184C-4DBB-B825-81620F30E4E0}"/>
                </a:ext>
              </a:extLst>
            </p:cNvPr>
            <p:cNvGrpSpPr/>
            <p:nvPr/>
          </p:nvGrpSpPr>
          <p:grpSpPr>
            <a:xfrm>
              <a:off x="5132519" y="4959688"/>
              <a:ext cx="1526394" cy="2272624"/>
              <a:chOff x="203393" y="4593549"/>
              <a:chExt cx="1526394" cy="2272624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id="{E8520FA3-BB62-4EA3-87B8-0190ABDCC5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2" name="CuadroTexto 181">
                <a:extLst>
                  <a:ext uri="{FF2B5EF4-FFF2-40B4-BE49-F238E27FC236}">
                    <a16:creationId xmlns:a16="http://schemas.microsoft.com/office/drawing/2014/main" id="{1E91DF6C-842E-4A32-A28B-75264BEFC09F}"/>
                  </a:ext>
                </a:extLst>
              </p:cNvPr>
              <p:cNvSpPr txBox="1"/>
              <p:nvPr/>
            </p:nvSpPr>
            <p:spPr>
              <a:xfrm>
                <a:off x="673904" y="5774659"/>
                <a:ext cx="5806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Puertas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Rectángulo: esquinas superiores redondeadas 182">
                <a:extLst>
                  <a:ext uri="{FF2B5EF4-FFF2-40B4-BE49-F238E27FC236}">
                    <a16:creationId xmlns:a16="http://schemas.microsoft.com/office/drawing/2014/main" id="{94C0EED7-16BE-465F-B645-3D2D2E5CAD20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4" name="CuadroTexto 183">
                <a:extLst>
                  <a:ext uri="{FF2B5EF4-FFF2-40B4-BE49-F238E27FC236}">
                    <a16:creationId xmlns:a16="http://schemas.microsoft.com/office/drawing/2014/main" id="{BE252EC3-4706-452C-83E5-34F2E4CBBEA1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85" name="button">
                <a:extLst>
                  <a:ext uri="{FF2B5EF4-FFF2-40B4-BE49-F238E27FC236}">
                    <a16:creationId xmlns:a16="http://schemas.microsoft.com/office/drawing/2014/main" id="{1F9AD0A7-C26B-4E76-9F9F-FA094ECA25A0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86" name="Rectángulo: esquinas redondeadas 185">
                  <a:extLst>
                    <a:ext uri="{FF2B5EF4-FFF2-40B4-BE49-F238E27FC236}">
                      <a16:creationId xmlns:a16="http://schemas.microsoft.com/office/drawing/2014/main" id="{C54DDE4C-39C0-4C06-9547-8A12583F40B3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87" name="CuadroTexto 186">
                  <a:extLst>
                    <a:ext uri="{FF2B5EF4-FFF2-40B4-BE49-F238E27FC236}">
                      <a16:creationId xmlns:a16="http://schemas.microsoft.com/office/drawing/2014/main" id="{D32167C6-0A85-4885-9F4B-6926729BE521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88" name="Imagen 187">
                  <a:extLst>
                    <a:ext uri="{FF2B5EF4-FFF2-40B4-BE49-F238E27FC236}">
                      <a16:creationId xmlns:a16="http://schemas.microsoft.com/office/drawing/2014/main" id="{854FA621-F61D-4BF6-AFB2-BA8C74CA1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89" name="Titulo">
              <a:extLst>
                <a:ext uri="{FF2B5EF4-FFF2-40B4-BE49-F238E27FC236}">
                  <a16:creationId xmlns:a16="http://schemas.microsoft.com/office/drawing/2014/main" id="{89952FC4-C04B-4459-B5D3-D6F78460E911}"/>
                </a:ext>
              </a:extLst>
            </p:cNvPr>
            <p:cNvSpPr txBox="1"/>
            <p:nvPr/>
          </p:nvSpPr>
          <p:spPr>
            <a:xfrm>
              <a:off x="792912" y="4385906"/>
              <a:ext cx="524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schemeClr val="bg2">
                      <a:lumMod val="50000"/>
                    </a:schemeClr>
                  </a:solidFill>
                </a:rPr>
                <a:t>Un producto es el más vendido significa que mucha gente lo está comprando y por lo tanto se percibe como un producto fiable.</a:t>
              </a:r>
            </a:p>
          </p:txBody>
        </p:sp>
        <p:grpSp>
          <p:nvGrpSpPr>
            <p:cNvPr id="1040" name="badge">
              <a:extLst>
                <a:ext uri="{FF2B5EF4-FFF2-40B4-BE49-F238E27FC236}">
                  <a16:creationId xmlns:a16="http://schemas.microsoft.com/office/drawing/2014/main" id="{7C2B4DEC-CF12-4039-A16E-751829BE1E38}"/>
                </a:ext>
              </a:extLst>
            </p:cNvPr>
            <p:cNvGrpSpPr/>
            <p:nvPr/>
          </p:nvGrpSpPr>
          <p:grpSpPr>
            <a:xfrm>
              <a:off x="182864" y="5930488"/>
              <a:ext cx="421910" cy="200055"/>
              <a:chOff x="107377" y="5756625"/>
              <a:chExt cx="421910" cy="200055"/>
            </a:xfrm>
          </p:grpSpPr>
          <p:sp>
            <p:nvSpPr>
              <p:cNvPr id="1038" name="Rectángulo: esquinas redondeadas 1037">
                <a:extLst>
                  <a:ext uri="{FF2B5EF4-FFF2-40B4-BE49-F238E27FC236}">
                    <a16:creationId xmlns:a16="http://schemas.microsoft.com/office/drawing/2014/main" id="{1E0263B2-B0AA-49C1-8DE9-AA47D4A8EABC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/>
              </a:p>
            </p:txBody>
          </p:sp>
          <p:sp>
            <p:nvSpPr>
              <p:cNvPr id="1039" name="CuadroTexto 1038">
                <a:extLst>
                  <a:ext uri="{FF2B5EF4-FFF2-40B4-BE49-F238E27FC236}">
                    <a16:creationId xmlns:a16="http://schemas.microsoft.com/office/drawing/2014/main" id="{CCD3ABD3-8B11-4713-80CB-B69184C9D443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schemeClr val="bg1">
                        <a:lumMod val="95000"/>
                      </a:schemeClr>
                    </a:solidFill>
                  </a:rPr>
                  <a:t>Nuevo</a:t>
                </a:r>
                <a:endParaRPr lang="es-AR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199" name="badge">
              <a:extLst>
                <a:ext uri="{FF2B5EF4-FFF2-40B4-BE49-F238E27FC236}">
                  <a16:creationId xmlns:a16="http://schemas.microsoft.com/office/drawing/2014/main" id="{08584C8C-659F-4AB1-9306-CDBB430776BE}"/>
                </a:ext>
              </a:extLst>
            </p:cNvPr>
            <p:cNvGrpSpPr/>
            <p:nvPr/>
          </p:nvGrpSpPr>
          <p:grpSpPr>
            <a:xfrm>
              <a:off x="5151936" y="5924138"/>
              <a:ext cx="421910" cy="200055"/>
              <a:chOff x="107377" y="5756625"/>
              <a:chExt cx="421910" cy="200055"/>
            </a:xfrm>
          </p:grpSpPr>
          <p:sp>
            <p:nvSpPr>
              <p:cNvPr id="200" name="Rectángulo: esquinas redondeadas 199">
                <a:extLst>
                  <a:ext uri="{FF2B5EF4-FFF2-40B4-BE49-F238E27FC236}">
                    <a16:creationId xmlns:a16="http://schemas.microsoft.com/office/drawing/2014/main" id="{9F3C16E7-C7D0-4424-BDF0-B3597813168A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/>
              </a:p>
            </p:txBody>
          </p:sp>
          <p:sp>
            <p:nvSpPr>
              <p:cNvPr id="201" name="CuadroTexto 200">
                <a:extLst>
                  <a:ext uri="{FF2B5EF4-FFF2-40B4-BE49-F238E27FC236}">
                    <a16:creationId xmlns:a16="http://schemas.microsoft.com/office/drawing/2014/main" id="{CC38D0F5-59A2-4272-BDCD-F471EF5B434B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schemeClr val="bg1">
                        <a:lumMod val="95000"/>
                      </a:schemeClr>
                    </a:solidFill>
                  </a:rPr>
                  <a:t>Nuevo</a:t>
                </a:r>
                <a:endParaRPr lang="es-AR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95162D65-5B88-460C-AA29-D4B67697C78B}"/>
                </a:ext>
              </a:extLst>
            </p:cNvPr>
            <p:cNvSpPr/>
            <p:nvPr/>
          </p:nvSpPr>
          <p:spPr>
            <a:xfrm>
              <a:off x="3283557" y="7386528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3" name="Elipse 202">
              <a:extLst>
                <a:ext uri="{FF2B5EF4-FFF2-40B4-BE49-F238E27FC236}">
                  <a16:creationId xmlns:a16="http://schemas.microsoft.com/office/drawing/2014/main" id="{704C5923-7BD2-4CF9-A538-93C47C70F8C7}"/>
                </a:ext>
              </a:extLst>
            </p:cNvPr>
            <p:cNvSpPr/>
            <p:nvPr/>
          </p:nvSpPr>
          <p:spPr>
            <a:xfrm>
              <a:off x="3378589" y="7386275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4" name="Elipse 203">
              <a:extLst>
                <a:ext uri="{FF2B5EF4-FFF2-40B4-BE49-F238E27FC236}">
                  <a16:creationId xmlns:a16="http://schemas.microsoft.com/office/drawing/2014/main" id="{DFBB0C1F-0F56-4041-9473-BF1AB39F90F7}"/>
                </a:ext>
              </a:extLst>
            </p:cNvPr>
            <p:cNvSpPr/>
            <p:nvPr/>
          </p:nvSpPr>
          <p:spPr>
            <a:xfrm>
              <a:off x="3476675" y="7386402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8" name="MODAL" hidden="1">
            <a:extLst>
              <a:ext uri="{FF2B5EF4-FFF2-40B4-BE49-F238E27FC236}">
                <a16:creationId xmlns:a16="http://schemas.microsoft.com/office/drawing/2014/main" id="{B2F9E821-2E88-4DE4-AAB4-E2A17D02EC1F}"/>
              </a:ext>
            </a:extLst>
          </p:cNvPr>
          <p:cNvGrpSpPr/>
          <p:nvPr/>
        </p:nvGrpSpPr>
        <p:grpSpPr>
          <a:xfrm>
            <a:off x="10073149" y="-3858058"/>
            <a:ext cx="2538791" cy="3834317"/>
            <a:chOff x="7023100" y="-504"/>
            <a:chExt cx="2538791" cy="3834317"/>
          </a:xfrm>
          <a:effectLst/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7023100" y="-504"/>
              <a:ext cx="2538791" cy="383431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00" y="350383"/>
              <a:ext cx="2538791" cy="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3">
              <a:extLst>
                <a:ext uri="{FF2B5EF4-FFF2-40B4-BE49-F238E27FC236}">
                  <a16:creationId xmlns:a16="http://schemas.microsoft.com/office/drawing/2014/main" id="{43457A13-1A68-4FCE-9FD0-926A98E9C333}"/>
                </a:ext>
              </a:extLst>
            </p:cNvPr>
            <p:cNvSpPr txBox="1"/>
            <p:nvPr/>
          </p:nvSpPr>
          <p:spPr>
            <a:xfrm>
              <a:off x="7182479" y="575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  <p:grpSp>
          <p:nvGrpSpPr>
            <p:cNvPr id="7" name="Form">
              <a:extLst>
                <a:ext uri="{FF2B5EF4-FFF2-40B4-BE49-F238E27FC236}">
                  <a16:creationId xmlns:a16="http://schemas.microsoft.com/office/drawing/2014/main" id="{B9DC0104-D349-431F-A5FF-EA95104E9581}"/>
                </a:ext>
              </a:extLst>
            </p:cNvPr>
            <p:cNvGrpSpPr/>
            <p:nvPr/>
          </p:nvGrpSpPr>
          <p:grpSpPr>
            <a:xfrm>
              <a:off x="7215214" y="486128"/>
              <a:ext cx="2138321" cy="2873284"/>
              <a:chOff x="7215214" y="486128"/>
              <a:chExt cx="2138321" cy="2873284"/>
            </a:xfrm>
          </p:grpSpPr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id="{A1A65625-F6B7-48B3-8F94-5737E52E56C1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id="{607E39D1-2AB4-4525-987F-95E496A64DF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id="{8CA8BE85-043A-46E1-A140-86EFCB01059D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45" name="CuadroTexto 13">
                <a:extLst>
                  <a:ext uri="{FF2B5EF4-FFF2-40B4-BE49-F238E27FC236}">
                    <a16:creationId xmlns:a16="http://schemas.microsoft.com/office/drawing/2014/main" id="{C60BABEC-A07E-4BF1-86EF-B4ADEAACF7D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46" name="64 Rectángulo redondeado">
                <a:extLst>
                  <a:ext uri="{FF2B5EF4-FFF2-40B4-BE49-F238E27FC236}">
                    <a16:creationId xmlns:a16="http://schemas.microsoft.com/office/drawing/2014/main" id="{FEE7A2D7-539F-4EC3-B2C2-41E18C8047C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8645128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-3742794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1606420" y="1300822"/>
              <a:ext cx="396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grpSp>
        <p:nvGrpSpPr>
          <p:cNvPr id="61" name="VIDEO"/>
          <p:cNvGrpSpPr/>
          <p:nvPr/>
        </p:nvGrpSpPr>
        <p:grpSpPr>
          <a:xfrm>
            <a:off x="59217" y="5761040"/>
            <a:ext cx="6708190" cy="2819897"/>
            <a:chOff x="59217" y="5761040"/>
            <a:chExt cx="6708190" cy="2819897"/>
          </a:xfrm>
        </p:grpSpPr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id="{FB37A8A5-4BBD-4543-94AE-14CE564EE447}"/>
                </a:ext>
              </a:extLst>
            </p:cNvPr>
            <p:cNvSpPr/>
            <p:nvPr/>
          </p:nvSpPr>
          <p:spPr>
            <a:xfrm>
              <a:off x="74457" y="5770565"/>
              <a:ext cx="6686550" cy="28067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3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4BCEE92-DF03-4713-BA92-D4FF98A00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70" r="3104"/>
            <a:stretch/>
          </p:blipFill>
          <p:spPr>
            <a:xfrm>
              <a:off x="74133" y="5770069"/>
              <a:ext cx="2556347" cy="28108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90227A1F-D917-426E-AD78-44452429376C}"/>
                </a:ext>
              </a:extLst>
            </p:cNvPr>
            <p:cNvSpPr/>
            <p:nvPr/>
          </p:nvSpPr>
          <p:spPr>
            <a:xfrm>
              <a:off x="59217" y="5770069"/>
              <a:ext cx="2556347" cy="28067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5" name="CuadroTexto 204">
              <a:extLst>
                <a:ext uri="{FF2B5EF4-FFF2-40B4-BE49-F238E27FC236}">
                  <a16:creationId xmlns:a16="http://schemas.microsoft.com/office/drawing/2014/main" id="{41B73728-0AC5-4D96-8D93-7F72659E959C}"/>
                </a:ext>
              </a:extLst>
            </p:cNvPr>
            <p:cNvSpPr txBox="1"/>
            <p:nvPr/>
          </p:nvSpPr>
          <p:spPr>
            <a:xfrm>
              <a:off x="192125" y="5994058"/>
              <a:ext cx="1802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chemeClr val="bg1">
                      <a:lumMod val="95000"/>
                    </a:schemeClr>
                  </a:solidFill>
                </a:rPr>
                <a:t>La mas alta Tecnología</a:t>
              </a:r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id="{2E225EEE-5B72-4330-A4F5-F53789884E17}"/>
                </a:ext>
              </a:extLst>
            </p:cNvPr>
            <p:cNvSpPr txBox="1"/>
            <p:nvPr/>
          </p:nvSpPr>
          <p:spPr>
            <a:xfrm>
              <a:off x="201650" y="6335192"/>
              <a:ext cx="196780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58" name="button">
              <a:extLst>
                <a:ext uri="{FF2B5EF4-FFF2-40B4-BE49-F238E27FC236}">
                  <a16:creationId xmlns:a16="http://schemas.microsoft.com/office/drawing/2014/main" id="{6886558B-2370-4E80-9CF6-84A16DCF6940}"/>
                </a:ext>
              </a:extLst>
            </p:cNvPr>
            <p:cNvGrpSpPr/>
            <p:nvPr/>
          </p:nvGrpSpPr>
          <p:grpSpPr>
            <a:xfrm>
              <a:off x="298567" y="6913072"/>
              <a:ext cx="1459054" cy="230832"/>
              <a:chOff x="427180" y="3133956"/>
              <a:chExt cx="1459054" cy="230832"/>
            </a:xfrm>
          </p:grpSpPr>
          <p:sp>
            <p:nvSpPr>
              <p:cNvPr id="179" name="Rectángulo: esquinas redondeadas 178">
                <a:extLst>
                  <a:ext uri="{FF2B5EF4-FFF2-40B4-BE49-F238E27FC236}">
                    <a16:creationId xmlns:a16="http://schemas.microsoft.com/office/drawing/2014/main" id="{C8CAC5E2-5302-4874-8655-67CB0D86D90A}"/>
                  </a:ext>
                </a:extLst>
              </p:cNvPr>
              <p:cNvSpPr/>
              <p:nvPr/>
            </p:nvSpPr>
            <p:spPr>
              <a:xfrm>
                <a:off x="436707" y="31413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91" name="CuadroTexto 190">
                <a:extLst>
                  <a:ext uri="{FF2B5EF4-FFF2-40B4-BE49-F238E27FC236}">
                    <a16:creationId xmlns:a16="http://schemas.microsoft.com/office/drawing/2014/main" id="{CBBC6978-2410-4FE8-91F3-C230CA54A4A1}"/>
                  </a:ext>
                </a:extLst>
              </p:cNvPr>
              <p:cNvSpPr txBox="1"/>
              <p:nvPr/>
            </p:nvSpPr>
            <p:spPr>
              <a:xfrm>
                <a:off x="427180" y="31339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Contáctanos por WhatsApp</a:t>
                </a:r>
              </a:p>
            </p:txBody>
          </p:sp>
        </p:grpSp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39C4730D-11B6-4750-882F-540B825C2747}"/>
                </a:ext>
              </a:extLst>
            </p:cNvPr>
            <p:cNvSpPr/>
            <p:nvPr/>
          </p:nvSpPr>
          <p:spPr>
            <a:xfrm>
              <a:off x="2624443" y="8210385"/>
              <a:ext cx="4142964" cy="3028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E543F403-F445-4218-9E4F-91148EB270A7}"/>
                </a:ext>
              </a:extLst>
            </p:cNvPr>
            <p:cNvSpPr txBox="1"/>
            <p:nvPr/>
          </p:nvSpPr>
          <p:spPr>
            <a:xfrm>
              <a:off x="2725128" y="8221492"/>
              <a:ext cx="2178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i="1" dirty="0">
                  <a:solidFill>
                    <a:schemeClr val="bg1">
                      <a:lumMod val="95000"/>
                    </a:schemeClr>
                  </a:solidFill>
                </a:rPr>
                <a:t>Modelamos tu diseño a medida.</a:t>
              </a:r>
            </a:p>
          </p:txBody>
        </p:sp>
        <p:pic>
          <p:nvPicPr>
            <p:cNvPr id="60" name="Video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052" y="5761040"/>
              <a:ext cx="3924300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id="{EAF69C73-F2C2-4DFF-B5D9-E6E7CA82164D}"/>
              </a:ext>
            </a:extLst>
          </p:cNvPr>
          <p:cNvGrpSpPr/>
          <p:nvPr/>
        </p:nvGrpSpPr>
        <p:grpSpPr>
          <a:xfrm>
            <a:off x="2019015" y="-3447544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Respuesta" hidden="1">
            <a:extLst>
              <a:ext uri="{FF2B5EF4-FFF2-40B4-BE49-F238E27FC236}">
                <a16:creationId xmlns:a16="http://schemas.microsoft.com/office/drawing/2014/main" id="{D4B1AAC2-2AE6-405C-AF1C-DBC29C50F23E}"/>
              </a:ext>
            </a:extLst>
          </p:cNvPr>
          <p:cNvGrpSpPr/>
          <p:nvPr/>
        </p:nvGrpSpPr>
        <p:grpSpPr>
          <a:xfrm>
            <a:off x="7373755" y="-3858058"/>
            <a:ext cx="2497435" cy="3834315"/>
            <a:chOff x="7498470" y="961761"/>
            <a:chExt cx="2497435" cy="3834315"/>
          </a:xfrm>
        </p:grpSpPr>
        <p:sp>
          <p:nvSpPr>
            <p:cNvPr id="193" name="fondo">
              <a:extLst>
                <a:ext uri="{FF2B5EF4-FFF2-40B4-BE49-F238E27FC236}">
                  <a16:creationId xmlns:a16="http://schemas.microsoft.com/office/drawing/2014/main" id="{17288F32-8114-4A88-AD8C-17BC0F5C9F32}"/>
                </a:ext>
              </a:extLst>
            </p:cNvPr>
            <p:cNvSpPr/>
            <p:nvPr/>
          </p:nvSpPr>
          <p:spPr>
            <a:xfrm>
              <a:off x="7498470" y="961762"/>
              <a:ext cx="2495475" cy="3834314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2046" t="-2024" r="-60233" b="-305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206" name="fondo-overlay">
              <a:extLst>
                <a:ext uri="{FF2B5EF4-FFF2-40B4-BE49-F238E27FC236}">
                  <a16:creationId xmlns:a16="http://schemas.microsoft.com/office/drawing/2014/main" id="{4E9B2A40-67CA-48B7-BC8E-D460A90EAAA4}"/>
                </a:ext>
              </a:extLst>
            </p:cNvPr>
            <p:cNvSpPr/>
            <p:nvPr/>
          </p:nvSpPr>
          <p:spPr>
            <a:xfrm>
              <a:off x="7500430" y="961761"/>
              <a:ext cx="2495475" cy="3834315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2" name="51 Elipse">
              <a:extLst>
                <a:ext uri="{FF2B5EF4-FFF2-40B4-BE49-F238E27FC236}">
                  <a16:creationId xmlns:a16="http://schemas.microsoft.com/office/drawing/2014/main" id="{1DF11FFA-983D-45C4-BDC5-26BD2CD83F02}"/>
                </a:ext>
              </a:extLst>
            </p:cNvPr>
            <p:cNvSpPr/>
            <p:nvPr/>
          </p:nvSpPr>
          <p:spPr>
            <a:xfrm>
              <a:off x="8435535" y="1611418"/>
              <a:ext cx="625265" cy="625265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8" name="CuadroTexto 207">
              <a:extLst>
                <a:ext uri="{FF2B5EF4-FFF2-40B4-BE49-F238E27FC236}">
                  <a16:creationId xmlns:a16="http://schemas.microsoft.com/office/drawing/2014/main" id="{1FF32D27-641C-4858-9811-CBFF3C35DDAF}"/>
                </a:ext>
              </a:extLst>
            </p:cNvPr>
            <p:cNvSpPr txBox="1"/>
            <p:nvPr/>
          </p:nvSpPr>
          <p:spPr>
            <a:xfrm>
              <a:off x="7731643" y="2365590"/>
              <a:ext cx="2033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>
                  <a:solidFill>
                    <a:schemeClr val="bg1">
                      <a:lumMod val="95000"/>
                    </a:schemeClr>
                  </a:solidFill>
                </a:rPr>
                <a:t>¡¡¡Gracias por tu mensaje!!!!</a:t>
              </a:r>
            </a:p>
          </p:txBody>
        </p:sp>
        <p:sp>
          <p:nvSpPr>
            <p:cNvPr id="209" name="CuadroTexto 208">
              <a:extLst>
                <a:ext uri="{FF2B5EF4-FFF2-40B4-BE49-F238E27FC236}">
                  <a16:creationId xmlns:a16="http://schemas.microsoft.com/office/drawing/2014/main" id="{9864C8B7-525D-4C1D-AA24-025CCF63AC0A}"/>
                </a:ext>
              </a:extLst>
            </p:cNvPr>
            <p:cNvSpPr txBox="1"/>
            <p:nvPr/>
          </p:nvSpPr>
          <p:spPr>
            <a:xfrm>
              <a:off x="7704349" y="3363839"/>
              <a:ext cx="205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Nos contactaremos contigo a la brevedad</a:t>
              </a:r>
            </a:p>
          </p:txBody>
        </p:sp>
        <p:cxnSp>
          <p:nvCxnSpPr>
            <p:cNvPr id="210" name="Conector recto 209">
              <a:extLst>
                <a:ext uri="{FF2B5EF4-FFF2-40B4-BE49-F238E27FC236}">
                  <a16:creationId xmlns:a16="http://schemas.microsoft.com/office/drawing/2014/main" id="{7C3CDCB1-6653-4B25-BDD9-39D79D9BB450}"/>
                </a:ext>
              </a:extLst>
            </p:cNvPr>
            <p:cNvCxnSpPr>
              <a:cxnSpLocks/>
            </p:cNvCxnSpPr>
            <p:nvPr/>
          </p:nvCxnSpPr>
          <p:spPr>
            <a:xfrm>
              <a:off x="7624005" y="3147747"/>
              <a:ext cx="2241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button">
              <a:extLst>
                <a:ext uri="{FF2B5EF4-FFF2-40B4-BE49-F238E27FC236}">
                  <a16:creationId xmlns:a16="http://schemas.microsoft.com/office/drawing/2014/main" id="{E211C0FE-757C-4BBD-8C95-C2571FC1935C}"/>
                </a:ext>
              </a:extLst>
            </p:cNvPr>
            <p:cNvGrpSpPr/>
            <p:nvPr/>
          </p:nvGrpSpPr>
          <p:grpSpPr>
            <a:xfrm>
              <a:off x="8333813" y="3821817"/>
              <a:ext cx="828708" cy="230832"/>
              <a:chOff x="8924755" y="5110317"/>
              <a:chExt cx="828708" cy="230832"/>
            </a:xfrm>
          </p:grpSpPr>
          <p:sp>
            <p:nvSpPr>
              <p:cNvPr id="211" name="Rectángulo: esquinas redondeadas 34">
                <a:extLst>
                  <a:ext uri="{FF2B5EF4-FFF2-40B4-BE49-F238E27FC236}">
                    <a16:creationId xmlns:a16="http://schemas.microsoft.com/office/drawing/2014/main" id="{DAA695B9-F5DC-46DE-8C80-EA3D6D477447}"/>
                  </a:ext>
                </a:extLst>
              </p:cNvPr>
              <p:cNvSpPr/>
              <p:nvPr/>
            </p:nvSpPr>
            <p:spPr>
              <a:xfrm>
                <a:off x="8924755" y="5117733"/>
                <a:ext cx="828708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12" name="CuadroTexto 33">
                <a:extLst>
                  <a:ext uri="{FF2B5EF4-FFF2-40B4-BE49-F238E27FC236}">
                    <a16:creationId xmlns:a16="http://schemas.microsoft.com/office/drawing/2014/main" id="{16D5B2B7-2BB5-427C-BD20-03B666267EB6}"/>
                  </a:ext>
                </a:extLst>
              </p:cNvPr>
              <p:cNvSpPr txBox="1"/>
              <p:nvPr/>
            </p:nvSpPr>
            <p:spPr>
              <a:xfrm>
                <a:off x="9100101" y="5110317"/>
                <a:ext cx="4780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Cerrar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140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29"/>
            <a:ext cx="6858001" cy="13252380"/>
            <a:chOff x="-1" y="3156"/>
            <a:chExt cx="6858001" cy="1167983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167982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1679834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00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67920" y="1459238"/>
            <a:ext cx="907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Aberturas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20832" y="2369739"/>
            <a:ext cx="1526394" cy="2272624"/>
            <a:chOff x="203393" y="4593549"/>
            <a:chExt cx="1526394" cy="2272624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5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59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61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62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76675" y="2369739"/>
            <a:ext cx="1526394" cy="2272624"/>
            <a:chOff x="203393" y="4593549"/>
            <a:chExt cx="1526394" cy="2272624"/>
          </a:xfrm>
        </p:grpSpPr>
        <p:sp>
          <p:nvSpPr>
            <p:cNvPr id="163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5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67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68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70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80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32519" y="2358733"/>
            <a:ext cx="1526394" cy="2272624"/>
            <a:chOff x="203393" y="4593549"/>
            <a:chExt cx="1526394" cy="2272624"/>
          </a:xfrm>
        </p:grpSpPr>
        <p:sp>
          <p:nvSpPr>
            <p:cNvPr id="181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2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4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85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86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7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88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89" name="Titulo">
            <a:extLst>
              <a:ext uri="{FF2B5EF4-FFF2-40B4-BE49-F238E27FC236}">
                <a16:creationId xmlns:a16="http://schemas.microsoft.com/office/drawing/2014/main" id="{89952FC4-C04B-4459-B5D3-D6F78460E911}"/>
              </a:ext>
            </a:extLst>
          </p:cNvPr>
          <p:cNvSpPr txBox="1"/>
          <p:nvPr/>
        </p:nvSpPr>
        <p:spPr>
          <a:xfrm>
            <a:off x="1884332" y="1784951"/>
            <a:ext cx="421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199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51936" y="3323183"/>
            <a:ext cx="421910" cy="200055"/>
            <a:chOff x="107377" y="5756625"/>
            <a:chExt cx="421910" cy="200055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9509943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9999" r="3931" b="10667"/>
          <a:stretch/>
        </p:blipFill>
        <p:spPr bwMode="auto">
          <a:xfrm>
            <a:off x="178307" y="7196607"/>
            <a:ext cx="1397617" cy="22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2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13945" y="4799932"/>
            <a:ext cx="1526394" cy="2272624"/>
            <a:chOff x="203393" y="4593549"/>
            <a:chExt cx="1526394" cy="2272624"/>
          </a:xfrm>
        </p:grpSpPr>
        <p:sp>
          <p:nvSpPr>
            <p:cNvPr id="193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4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9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02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06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08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09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69788" y="4799932"/>
            <a:ext cx="1526394" cy="2272624"/>
            <a:chOff x="203393" y="4593549"/>
            <a:chExt cx="1526394" cy="2272624"/>
          </a:xfrm>
        </p:grpSpPr>
        <p:sp>
          <p:nvSpPr>
            <p:cNvPr id="210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1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2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3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14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15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16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17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18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25632" y="4788926"/>
            <a:ext cx="1526394" cy="2272624"/>
            <a:chOff x="203393" y="4593549"/>
            <a:chExt cx="1526394" cy="2272624"/>
          </a:xfrm>
        </p:grpSpPr>
        <p:sp>
          <p:nvSpPr>
            <p:cNvPr id="219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0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1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2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23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24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25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26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27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45049" y="5753376"/>
            <a:ext cx="421910" cy="200055"/>
            <a:chOff x="107377" y="5756625"/>
            <a:chExt cx="421910" cy="200055"/>
          </a:xfrm>
        </p:grpSpPr>
        <p:sp>
          <p:nvSpPr>
            <p:cNvPr id="228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29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6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204672" y="2358733"/>
            <a:ext cx="1526394" cy="2272624"/>
            <a:chOff x="203393" y="4593549"/>
            <a:chExt cx="1526394" cy="2272624"/>
          </a:xfrm>
        </p:grpSpPr>
        <p:sp>
          <p:nvSpPr>
            <p:cNvPr id="257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8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9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0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61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2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63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64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65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7390" y="4788926"/>
            <a:ext cx="1526394" cy="2272624"/>
            <a:chOff x="203393" y="4593549"/>
            <a:chExt cx="1526394" cy="2272624"/>
          </a:xfrm>
        </p:grpSpPr>
        <p:sp>
          <p:nvSpPr>
            <p:cNvPr id="266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7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8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9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70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71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72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73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818709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818710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2244336" y="8475824"/>
            <a:ext cx="700833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Aberturas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id="{AE435B5D-A621-4F08-B039-891CA7FF7A42}"/>
              </a:ext>
            </a:extLst>
          </p:cNvPr>
          <p:cNvSpPr/>
          <p:nvPr/>
        </p:nvSpPr>
        <p:spPr>
          <a:xfrm>
            <a:off x="3474552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3474553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id="{740D2592-714B-4B3E-8247-2CF252F15A89}"/>
              </a:ext>
            </a:extLst>
          </p:cNvPr>
          <p:cNvSpPr txBox="1"/>
          <p:nvPr/>
        </p:nvSpPr>
        <p:spPr>
          <a:xfrm>
            <a:off x="3969108" y="8475824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id="{E8520FA3-BB62-4EA3-87B8-0190ABDCC542}"/>
              </a:ext>
            </a:extLst>
          </p:cNvPr>
          <p:cNvSpPr/>
          <p:nvPr/>
        </p:nvSpPr>
        <p:spPr>
          <a:xfrm>
            <a:off x="5130396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5130397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id="{1E91DF6C-842E-4A32-A28B-75264BEFC09F}"/>
              </a:ext>
            </a:extLst>
          </p:cNvPr>
          <p:cNvSpPr txBox="1"/>
          <p:nvPr/>
        </p:nvSpPr>
        <p:spPr>
          <a:xfrm>
            <a:off x="5600907" y="8464818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519124" y="8876147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92154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92155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617781" y="8464818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3863280" y="8868731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2207437" y="8829248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80882" y="8856777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9627" y="7623970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57632" y="7959805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93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31"/>
            <a:ext cx="6858001" cy="13896010"/>
            <a:chOff x="-1" y="3154"/>
            <a:chExt cx="6858001" cy="12247088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3"/>
              <a:ext cx="6858000" cy="1224707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4"/>
              <a:ext cx="6858000" cy="12247079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83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0" name="Rectángulo 1029">
            <a:extLst>
              <a:ext uri="{FF2B5EF4-FFF2-40B4-BE49-F238E27FC236}">
                <a16:creationId xmlns:a16="http://schemas.microsoft.com/office/drawing/2014/main" id="{E605E5F5-456F-49F4-8742-89883DA28736}"/>
              </a:ext>
            </a:extLst>
          </p:cNvPr>
          <p:cNvSpPr/>
          <p:nvPr/>
        </p:nvSpPr>
        <p:spPr>
          <a:xfrm>
            <a:off x="1747468" y="1431139"/>
            <a:ext cx="5019939" cy="349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627039" y="1460830"/>
            <a:ext cx="1898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Producto Seleccionado: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855083" y="1895745"/>
            <a:ext cx="3430975" cy="260123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10334004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818709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818710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2244336" y="9346615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id="{AE435B5D-A621-4F08-B039-891CA7FF7A42}"/>
              </a:ext>
            </a:extLst>
          </p:cNvPr>
          <p:cNvSpPr/>
          <p:nvPr/>
        </p:nvSpPr>
        <p:spPr>
          <a:xfrm>
            <a:off x="3474552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3474553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id="{740D2592-714B-4B3E-8247-2CF252F15A89}"/>
              </a:ext>
            </a:extLst>
          </p:cNvPr>
          <p:cNvSpPr txBox="1"/>
          <p:nvPr/>
        </p:nvSpPr>
        <p:spPr>
          <a:xfrm>
            <a:off x="3969108" y="9346615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id="{E8520FA3-BB62-4EA3-87B8-0190ABDCC542}"/>
              </a:ext>
            </a:extLst>
          </p:cNvPr>
          <p:cNvSpPr/>
          <p:nvPr/>
        </p:nvSpPr>
        <p:spPr>
          <a:xfrm>
            <a:off x="5130396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5130397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id="{1E91DF6C-842E-4A32-A28B-75264BEFC09F}"/>
              </a:ext>
            </a:extLst>
          </p:cNvPr>
          <p:cNvSpPr txBox="1"/>
          <p:nvPr/>
        </p:nvSpPr>
        <p:spPr>
          <a:xfrm>
            <a:off x="5600907" y="9335609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519124" y="9746938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92154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92155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617781" y="9335609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3863280" y="9739522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2207437" y="9700039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80882" y="9727568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9627" y="8494761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57632" y="8830596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255102" y="1931421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3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255102" y="2446489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4" name="Rectángulo: esquinas superiores redondeadas 138">
            <a:extLst>
              <a:ext uri="{FF2B5EF4-FFF2-40B4-BE49-F238E27FC236}">
                <a16:creationId xmlns:a16="http://schemas.microsoft.com/office/drawing/2014/main" id="{C156ADBF-63CC-48F6-B539-CDD6EB2A67C9}"/>
              </a:ext>
            </a:extLst>
          </p:cNvPr>
          <p:cNvSpPr/>
          <p:nvPr/>
        </p:nvSpPr>
        <p:spPr>
          <a:xfrm>
            <a:off x="255102" y="2961557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890" t="-78950" r="-16722" b="-591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5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255102" y="3476625"/>
            <a:ext cx="523471" cy="39687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" name="Titulo">
            <a:extLst>
              <a:ext uri="{FF2B5EF4-FFF2-40B4-BE49-F238E27FC236}">
                <a16:creationId xmlns:a16="http://schemas.microsoft.com/office/drawing/2014/main" id="{41494590-E6D7-4983-A7D0-E0DBB7C5D61D}"/>
              </a:ext>
            </a:extLst>
          </p:cNvPr>
          <p:cNvSpPr txBox="1"/>
          <p:nvPr/>
        </p:nvSpPr>
        <p:spPr>
          <a:xfrm>
            <a:off x="148569" y="4734338"/>
            <a:ext cx="113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Características:</a:t>
            </a: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9670ED98-5010-4332-87A5-58B20F07F7C0}"/>
              </a:ext>
            </a:extLst>
          </p:cNvPr>
          <p:cNvCxnSpPr>
            <a:cxnSpLocks/>
          </p:cNvCxnSpPr>
          <p:nvPr/>
        </p:nvCxnSpPr>
        <p:spPr>
          <a:xfrm>
            <a:off x="72684" y="5021036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7BA4C498-EA30-47E3-9582-CFFAC35802D6}"/>
              </a:ext>
            </a:extLst>
          </p:cNvPr>
          <p:cNvSpPr txBox="1"/>
          <p:nvPr/>
        </p:nvSpPr>
        <p:spPr>
          <a:xfrm>
            <a:off x="148569" y="5537198"/>
            <a:ext cx="732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98918665-F980-4C55-ADEE-82E03DD7D555}"/>
              </a:ext>
            </a:extLst>
          </p:cNvPr>
          <p:cNvSpPr txBox="1"/>
          <p:nvPr/>
        </p:nvSpPr>
        <p:spPr>
          <a:xfrm>
            <a:off x="148569" y="5720506"/>
            <a:ext cx="277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07" name="Titulo">
            <a:extLst>
              <a:ext uri="{FF2B5EF4-FFF2-40B4-BE49-F238E27FC236}">
                <a16:creationId xmlns:a16="http://schemas.microsoft.com/office/drawing/2014/main" id="{F22A6D60-ED4D-4E06-9AD9-03A74E9B55DA}"/>
              </a:ext>
            </a:extLst>
          </p:cNvPr>
          <p:cNvSpPr txBox="1"/>
          <p:nvPr/>
        </p:nvSpPr>
        <p:spPr>
          <a:xfrm>
            <a:off x="148571" y="5092279"/>
            <a:ext cx="2903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D51CF-0A32-479C-9E0B-0F8AF91CD83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8822" t="23685" r="52690" b="25643"/>
          <a:stretch/>
        </p:blipFill>
        <p:spPr>
          <a:xfrm>
            <a:off x="1131832" y="6569746"/>
            <a:ext cx="1105630" cy="325523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FE0C2CB5-90EC-42FC-8B3C-71D0128D523C}"/>
              </a:ext>
            </a:extLst>
          </p:cNvPr>
          <p:cNvGrpSpPr/>
          <p:nvPr/>
        </p:nvGrpSpPr>
        <p:grpSpPr>
          <a:xfrm>
            <a:off x="148569" y="6550091"/>
            <a:ext cx="828693" cy="575795"/>
            <a:chOff x="3894830" y="3627647"/>
            <a:chExt cx="828693" cy="575795"/>
          </a:xfrm>
        </p:grpSpPr>
        <p:pic>
          <p:nvPicPr>
            <p:cNvPr id="102" name="Imagen 101">
              <a:extLst>
                <a:ext uri="{FF2B5EF4-FFF2-40B4-BE49-F238E27FC236}">
                  <a16:creationId xmlns:a16="http://schemas.microsoft.com/office/drawing/2014/main" id="{05106EBB-EEF2-491B-8095-436826A3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rcRect l="75704" t="17578" r="9369" b="18825"/>
            <a:stretch/>
          </p:blipFill>
          <p:spPr>
            <a:xfrm>
              <a:off x="4150942" y="3627647"/>
              <a:ext cx="316468" cy="301537"/>
            </a:xfrm>
            <a:prstGeom prst="rect">
              <a:avLst/>
            </a:prstGeom>
          </p:spPr>
        </p:pic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D944E08A-E44B-45EA-B60F-E754CAF2D3DD}"/>
                </a:ext>
              </a:extLst>
            </p:cNvPr>
            <p:cNvSpPr txBox="1"/>
            <p:nvPr/>
          </p:nvSpPr>
          <p:spPr>
            <a:xfrm>
              <a:off x="3894830" y="3926443"/>
              <a:ext cx="828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Transferencia bancaria</a:t>
              </a:r>
              <a:endParaRPr lang="es-AR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7" name="Titulo">
            <a:extLst>
              <a:ext uri="{FF2B5EF4-FFF2-40B4-BE49-F238E27FC236}">
                <a16:creationId xmlns:a16="http://schemas.microsoft.com/office/drawing/2014/main" id="{B4AB146B-9AE3-4880-9617-460DB925B954}"/>
              </a:ext>
            </a:extLst>
          </p:cNvPr>
          <p:cNvSpPr txBox="1"/>
          <p:nvPr/>
        </p:nvSpPr>
        <p:spPr>
          <a:xfrm>
            <a:off x="133517" y="6139594"/>
            <a:ext cx="1223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Medios de Pago:</a:t>
            </a:r>
          </a:p>
        </p:txBody>
      </p: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9A206B41-0D97-4134-B150-B7EA73262F99}"/>
              </a:ext>
            </a:extLst>
          </p:cNvPr>
          <p:cNvCxnSpPr>
            <a:cxnSpLocks/>
          </p:cNvCxnSpPr>
          <p:nvPr/>
        </p:nvCxnSpPr>
        <p:spPr>
          <a:xfrm>
            <a:off x="57632" y="6426292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45E13A8-C406-4F2C-A560-B0472EBA73BE}"/>
              </a:ext>
            </a:extLst>
          </p:cNvPr>
          <p:cNvSpPr/>
          <p:nvPr/>
        </p:nvSpPr>
        <p:spPr>
          <a:xfrm>
            <a:off x="4369232" y="1895745"/>
            <a:ext cx="2233666" cy="2662298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E252EC3-4706-452C-83E5-34F2E4CBBEA1}"/>
              </a:ext>
            </a:extLst>
          </p:cNvPr>
          <p:cNvSpPr txBox="1"/>
          <p:nvPr/>
        </p:nvSpPr>
        <p:spPr>
          <a:xfrm>
            <a:off x="4386107" y="2225219"/>
            <a:ext cx="20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Los muebles a medida son piezas únicas creadas para un interior en concreto. </a:t>
            </a:r>
          </a:p>
        </p:txBody>
      </p:sp>
      <p:grpSp>
        <p:nvGrpSpPr>
          <p:cNvPr id="23" name="button">
            <a:extLst>
              <a:ext uri="{FF2B5EF4-FFF2-40B4-BE49-F238E27FC236}">
                <a16:creationId xmlns:a16="http://schemas.microsoft.com/office/drawing/2014/main" id="{E45F55A1-C937-4F96-9D24-B7B0067ED005}"/>
              </a:ext>
            </a:extLst>
          </p:cNvPr>
          <p:cNvGrpSpPr/>
          <p:nvPr/>
        </p:nvGrpSpPr>
        <p:grpSpPr>
          <a:xfrm>
            <a:off x="4421673" y="3862338"/>
            <a:ext cx="2124075" cy="252000"/>
            <a:chOff x="3768894" y="3992239"/>
            <a:chExt cx="2124075" cy="252000"/>
          </a:xfrm>
        </p:grpSpPr>
        <p:sp>
          <p:nvSpPr>
            <p:cNvPr id="186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3768894" y="3992239"/>
              <a:ext cx="2124075" cy="252000"/>
            </a:xfrm>
            <a:prstGeom prst="roundRect">
              <a:avLst/>
            </a:prstGeom>
            <a:solidFill>
              <a:schemeClr val="accent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4162318" y="4002823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Consultar por WhatsApp</a:t>
              </a:r>
            </a:p>
          </p:txBody>
        </p:sp>
      </p:grpSp>
      <p:grpSp>
        <p:nvGrpSpPr>
          <p:cNvPr id="24" name="button">
            <a:extLst>
              <a:ext uri="{FF2B5EF4-FFF2-40B4-BE49-F238E27FC236}">
                <a16:creationId xmlns:a16="http://schemas.microsoft.com/office/drawing/2014/main" id="{21CB2EEC-F70F-4687-8EAD-38E795921750}"/>
              </a:ext>
            </a:extLst>
          </p:cNvPr>
          <p:cNvGrpSpPr/>
          <p:nvPr/>
        </p:nvGrpSpPr>
        <p:grpSpPr>
          <a:xfrm>
            <a:off x="4421673" y="4150364"/>
            <a:ext cx="2124075" cy="252000"/>
            <a:chOff x="4873703" y="4429166"/>
            <a:chExt cx="2124075" cy="252000"/>
          </a:xfrm>
        </p:grpSpPr>
        <p:sp>
          <p:nvSpPr>
            <p:cNvPr id="190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4873703" y="4429166"/>
              <a:ext cx="2124075" cy="252000"/>
            </a:xfrm>
            <a:prstGeom prst="roundRect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1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5735147" y="4435760"/>
              <a:ext cx="4892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Volver</a:t>
              </a:r>
            </a:p>
          </p:txBody>
        </p:sp>
        <p:sp>
          <p:nvSpPr>
            <p:cNvPr id="2" name="1 Flecha izquierda"/>
            <p:cNvSpPr/>
            <p:nvPr/>
          </p:nvSpPr>
          <p:spPr>
            <a:xfrm>
              <a:off x="5642913" y="4515860"/>
              <a:ext cx="113410" cy="70632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932BA8-CAA1-4E7D-8761-66D3C49976A8}"/>
              </a:ext>
            </a:extLst>
          </p:cNvPr>
          <p:cNvSpPr/>
          <p:nvPr/>
        </p:nvSpPr>
        <p:spPr>
          <a:xfrm>
            <a:off x="4375019" y="1951358"/>
            <a:ext cx="2192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dirty="0">
                <a:solidFill>
                  <a:schemeClr val="bg2">
                    <a:lumMod val="75000"/>
                  </a:schemeClr>
                </a:solidFill>
              </a:rPr>
              <a:t>Articulo #036 - Puerta Laqueada</a:t>
            </a:r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67C7B9CA-BEA2-4E26-873A-34CCC6A8127C}"/>
              </a:ext>
            </a:extLst>
          </p:cNvPr>
          <p:cNvSpPr/>
          <p:nvPr/>
        </p:nvSpPr>
        <p:spPr>
          <a:xfrm>
            <a:off x="4386106" y="2569636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$9659</a:t>
            </a:r>
            <a:r>
              <a:rPr lang="es-A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p/unidad</a:t>
            </a:r>
            <a:endParaRPr lang="es-A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88CB967B-A965-4D4F-946D-C9A96D5506BC}"/>
              </a:ext>
            </a:extLst>
          </p:cNvPr>
          <p:cNvSpPr txBox="1"/>
          <p:nvPr/>
        </p:nvSpPr>
        <p:spPr>
          <a:xfrm>
            <a:off x="4380264" y="2897689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Opciones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25FE53B-3BB4-411E-9666-0D7BB22A6472}"/>
              </a:ext>
            </a:extLst>
          </p:cNvPr>
          <p:cNvSpPr/>
          <p:nvPr/>
        </p:nvSpPr>
        <p:spPr>
          <a:xfrm>
            <a:off x="4492572" y="3135569"/>
            <a:ext cx="182863" cy="182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826A49A9-6F94-4931-B90A-619BCF1228A0}"/>
              </a:ext>
            </a:extLst>
          </p:cNvPr>
          <p:cNvSpPr/>
          <p:nvPr/>
        </p:nvSpPr>
        <p:spPr>
          <a:xfrm>
            <a:off x="4796413" y="3135569"/>
            <a:ext cx="182863" cy="1828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637E24C8-3D2F-4BFE-8A86-390CB747D0A2}"/>
              </a:ext>
            </a:extLst>
          </p:cNvPr>
          <p:cNvSpPr/>
          <p:nvPr/>
        </p:nvSpPr>
        <p:spPr>
          <a:xfrm>
            <a:off x="5100254" y="3135569"/>
            <a:ext cx="182863" cy="182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73F0F8A0-43CD-4547-AFD8-69F58389B368}"/>
              </a:ext>
            </a:extLst>
          </p:cNvPr>
          <p:cNvSpPr/>
          <p:nvPr/>
        </p:nvSpPr>
        <p:spPr>
          <a:xfrm>
            <a:off x="5404094" y="3135569"/>
            <a:ext cx="182863" cy="1828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6" name="Rectángulo: esquinas superiores redondeadas 155">
            <a:extLst>
              <a:ext uri="{FF2B5EF4-FFF2-40B4-BE49-F238E27FC236}">
                <a16:creationId xmlns:a16="http://schemas.microsoft.com/office/drawing/2014/main" id="{5077CC07-7927-40CF-885C-B7C0D43DDE2E}"/>
              </a:ext>
            </a:extLst>
          </p:cNvPr>
          <p:cNvSpPr/>
          <p:nvPr/>
        </p:nvSpPr>
        <p:spPr>
          <a:xfrm>
            <a:off x="267919" y="3957670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3" name="Titulo">
            <a:extLst>
              <a:ext uri="{FF2B5EF4-FFF2-40B4-BE49-F238E27FC236}">
                <a16:creationId xmlns:a16="http://schemas.microsoft.com/office/drawing/2014/main" id="{0164BEF7-651B-4911-A055-1257C5F2CDF9}"/>
              </a:ext>
            </a:extLst>
          </p:cNvPr>
          <p:cNvSpPr txBox="1"/>
          <p:nvPr/>
        </p:nvSpPr>
        <p:spPr>
          <a:xfrm>
            <a:off x="140391" y="7250662"/>
            <a:ext cx="626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Envíos: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585F1EDC-BE08-40B5-A0CC-7A588B383EE2}"/>
              </a:ext>
            </a:extLst>
          </p:cNvPr>
          <p:cNvCxnSpPr>
            <a:cxnSpLocks/>
          </p:cNvCxnSpPr>
          <p:nvPr/>
        </p:nvCxnSpPr>
        <p:spPr>
          <a:xfrm>
            <a:off x="64506" y="7537360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75790CBB-6A3F-4BF0-9024-D39120997F8C}"/>
              </a:ext>
            </a:extLst>
          </p:cNvPr>
          <p:cNvSpPr txBox="1"/>
          <p:nvPr/>
        </p:nvSpPr>
        <p:spPr>
          <a:xfrm>
            <a:off x="125570" y="7828985"/>
            <a:ext cx="5862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Retiro en sucursal.  </a:t>
            </a:r>
          </a:p>
        </p:txBody>
      </p:sp>
      <p:sp>
        <p:nvSpPr>
          <p:cNvPr id="136" name="Titulo">
            <a:extLst>
              <a:ext uri="{FF2B5EF4-FFF2-40B4-BE49-F238E27FC236}">
                <a16:creationId xmlns:a16="http://schemas.microsoft.com/office/drawing/2014/main" id="{6E5AE117-349C-4C8D-8160-CE4EF203059C}"/>
              </a:ext>
            </a:extLst>
          </p:cNvPr>
          <p:cNvSpPr txBox="1"/>
          <p:nvPr/>
        </p:nvSpPr>
        <p:spPr>
          <a:xfrm>
            <a:off x="125572" y="7613167"/>
            <a:ext cx="6338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Acordar con el vendedor</a:t>
            </a: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089F9F67-CA19-41F9-A087-8F7F1E38B51E}"/>
              </a:ext>
            </a:extLst>
          </p:cNvPr>
          <p:cNvSpPr/>
          <p:nvPr/>
        </p:nvSpPr>
        <p:spPr>
          <a:xfrm>
            <a:off x="4366815" y="4679935"/>
            <a:ext cx="2233666" cy="3716424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3" name="Titulo">
            <a:extLst>
              <a:ext uri="{FF2B5EF4-FFF2-40B4-BE49-F238E27FC236}">
                <a16:creationId xmlns:a16="http://schemas.microsoft.com/office/drawing/2014/main" id="{3C199CC1-DAB0-4BF4-AD9D-B71196F117B8}"/>
              </a:ext>
            </a:extLst>
          </p:cNvPr>
          <p:cNvSpPr txBox="1"/>
          <p:nvPr/>
        </p:nvSpPr>
        <p:spPr>
          <a:xfrm>
            <a:off x="4456326" y="4748720"/>
            <a:ext cx="1530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Preguntas Frecuentes</a:t>
            </a:r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B4B261D2-BD06-4539-BD53-677615A1944D}"/>
              </a:ext>
            </a:extLst>
          </p:cNvPr>
          <p:cNvSpPr txBox="1"/>
          <p:nvPr/>
        </p:nvSpPr>
        <p:spPr>
          <a:xfrm>
            <a:off x="4444314" y="5771674"/>
            <a:ext cx="216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398D6A48-2B11-4157-A518-8B815D1B6609}"/>
              </a:ext>
            </a:extLst>
          </p:cNvPr>
          <p:cNvSpPr txBox="1"/>
          <p:nvPr/>
        </p:nvSpPr>
        <p:spPr>
          <a:xfrm>
            <a:off x="4444315" y="6122622"/>
            <a:ext cx="21561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56" name="Titulo">
            <a:extLst>
              <a:ext uri="{FF2B5EF4-FFF2-40B4-BE49-F238E27FC236}">
                <a16:creationId xmlns:a16="http://schemas.microsoft.com/office/drawing/2014/main" id="{C6760D7A-655B-4035-BD80-62D5438D7355}"/>
              </a:ext>
            </a:extLst>
          </p:cNvPr>
          <p:cNvSpPr txBox="1"/>
          <p:nvPr/>
        </p:nvSpPr>
        <p:spPr>
          <a:xfrm>
            <a:off x="4444317" y="5098155"/>
            <a:ext cx="212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D71ABB1-FC6F-4B1D-9141-35C9F0EA98EA}"/>
              </a:ext>
            </a:extLst>
          </p:cNvPr>
          <p:cNvSpPr txBox="1"/>
          <p:nvPr/>
        </p:nvSpPr>
        <p:spPr>
          <a:xfrm>
            <a:off x="4388411" y="3378853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Stock: Si</a:t>
            </a:r>
          </a:p>
        </p:txBody>
      </p:sp>
    </p:spTree>
    <p:extLst>
      <p:ext uri="{BB962C8B-B14F-4D97-AF65-F5344CB8AC3E}">
        <p14:creationId xmlns:p14="http://schemas.microsoft.com/office/powerpoint/2010/main" val="10282884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3878</TotalTime>
  <Words>818</Words>
  <Application>Microsoft Office PowerPoint</Application>
  <PresentationFormat>Panorámica</PresentationFormat>
  <Paragraphs>197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Arial</vt:lpstr>
      <vt:lpstr>Bahnschrift Condensed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122</cp:revision>
  <dcterms:created xsi:type="dcterms:W3CDTF">2022-05-16T15:14:49Z</dcterms:created>
  <dcterms:modified xsi:type="dcterms:W3CDTF">2022-05-23T16:09:42Z</dcterms:modified>
</cp:coreProperties>
</file>